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2" r:id="rId3"/>
    <p:sldId id="261" r:id="rId4"/>
    <p:sldId id="260" r:id="rId5"/>
    <p:sldId id="257" r:id="rId6"/>
    <p:sldId id="258" r:id="rId7"/>
    <p:sldId id="259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9" autoAdjust="0"/>
    <p:restoredTop sz="94660"/>
  </p:normalViewPr>
  <p:slideViewPr>
    <p:cSldViewPr>
      <p:cViewPr>
        <p:scale>
          <a:sx n="70" d="100"/>
          <a:sy n="70" d="100"/>
        </p:scale>
        <p:origin x="-486" y="4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237FC14A-8815-4F54-B84D-53B3EF946AC5}" type="datetimeFigureOut">
              <a:rPr lang="en-US" smtClean="0"/>
              <a:t>4/10/2011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48C9D-E261-4B3C-B891-DAA6A312D1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FC14A-8815-4F54-B84D-53B3EF946AC5}" type="datetimeFigureOut">
              <a:rPr lang="en-US" smtClean="0"/>
              <a:t>4/10/2011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48C9D-E261-4B3C-B891-DAA6A312D1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FC14A-8815-4F54-B84D-53B3EF946AC5}" type="datetimeFigureOut">
              <a:rPr lang="en-US" smtClean="0"/>
              <a:t>4/10/2011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48C9D-E261-4B3C-B891-DAA6A312D1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FC14A-8815-4F54-B84D-53B3EF946AC5}" type="datetimeFigureOut">
              <a:rPr lang="en-US" smtClean="0"/>
              <a:t>4/10/2011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48C9D-E261-4B3C-B891-DAA6A312D117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FC14A-8815-4F54-B84D-53B3EF946AC5}" type="datetimeFigureOut">
              <a:rPr lang="en-US" smtClean="0"/>
              <a:t>4/10/2011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48C9D-E261-4B3C-B891-DAA6A312D11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FC14A-8815-4F54-B84D-53B3EF946AC5}" type="datetimeFigureOut">
              <a:rPr lang="en-US" smtClean="0"/>
              <a:t>4/10/2011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48C9D-E261-4B3C-B891-DAA6A312D11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FC14A-8815-4F54-B84D-53B3EF946AC5}" type="datetimeFigureOut">
              <a:rPr lang="en-US" smtClean="0"/>
              <a:t>4/10/2011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48C9D-E261-4B3C-B891-DAA6A312D1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FC14A-8815-4F54-B84D-53B3EF946AC5}" type="datetimeFigureOut">
              <a:rPr lang="en-US" smtClean="0"/>
              <a:t>4/10/2011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48C9D-E261-4B3C-B891-DAA6A312D11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FC14A-8815-4F54-B84D-53B3EF946AC5}" type="datetimeFigureOut">
              <a:rPr lang="en-US" smtClean="0"/>
              <a:t>4/10/2011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48C9D-E261-4B3C-B891-DAA6A312D1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FC14A-8815-4F54-B84D-53B3EF946AC5}" type="datetimeFigureOut">
              <a:rPr lang="en-US" smtClean="0"/>
              <a:t>4/10/2011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48C9D-E261-4B3C-B891-DAA6A312D11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FC14A-8815-4F54-B84D-53B3EF946AC5}" type="datetimeFigureOut">
              <a:rPr lang="en-US" smtClean="0"/>
              <a:t>4/10/2011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48C9D-E261-4B3C-B891-DAA6A312D1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37FC14A-8815-4F54-B84D-53B3EF946AC5}" type="datetimeFigureOut">
              <a:rPr lang="en-US" smtClean="0"/>
              <a:t>4/10/2011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4248C9D-E261-4B3C-B891-DAA6A312D11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552" y="990600"/>
            <a:ext cx="6310951" cy="4707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4795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143000"/>
            <a:ext cx="6858000" cy="4594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376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838200"/>
            <a:ext cx="5817805" cy="4930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599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066800"/>
            <a:ext cx="7093311" cy="4719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636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10" y="990600"/>
            <a:ext cx="7353300" cy="464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150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48770"/>
            <a:ext cx="6548438" cy="4815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531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751346"/>
            <a:ext cx="4572000" cy="5227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366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90600"/>
            <a:ext cx="664531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94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36</TotalTime>
  <Words>0</Words>
  <Application>Microsoft Office PowerPoint</Application>
  <PresentationFormat>On-screen Show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Couture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Barbara Melo</dc:creator>
  <cp:lastModifiedBy>Barbara Melo</cp:lastModifiedBy>
  <cp:revision>8</cp:revision>
  <dcterms:created xsi:type="dcterms:W3CDTF">2011-04-10T19:02:32Z</dcterms:created>
  <dcterms:modified xsi:type="dcterms:W3CDTF">2011-04-10T19:39:14Z</dcterms:modified>
</cp:coreProperties>
</file>